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A813D-417A-4BC3-903C-697F459DF785}" v="1" dt="2023-01-30T21:05:3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da, Michelle J" userId="S::michelle.maeda@doh.hawaii.gov::8cbc1964-5243-4ce0-af2f-b208d0e9919c" providerId="AD" clId="Web-{21CB6E31-C788-0B19-B40E-5F60A6E00C42}"/>
    <pc:docChg chg="delSld">
      <pc:chgData name="Maeda, Michelle J" userId="S::michelle.maeda@doh.hawaii.gov::8cbc1964-5243-4ce0-af2f-b208d0e9919c" providerId="AD" clId="Web-{21CB6E31-C788-0B19-B40E-5F60A6E00C42}" dt="2023-01-28T00:30:31.183" v="4"/>
      <pc:docMkLst>
        <pc:docMk/>
      </pc:docMkLst>
      <pc:sldChg chg="del">
        <pc:chgData name="Maeda, Michelle J" userId="S::michelle.maeda@doh.hawaii.gov::8cbc1964-5243-4ce0-af2f-b208d0e9919c" providerId="AD" clId="Web-{21CB6E31-C788-0B19-B40E-5F60A6E00C42}" dt="2023-01-28T00:30:27.761" v="2"/>
        <pc:sldMkLst>
          <pc:docMk/>
          <pc:sldMk cId="275017280" sldId="260"/>
        </pc:sldMkLst>
      </pc:sldChg>
      <pc:sldChg chg="del">
        <pc:chgData name="Maeda, Michelle J" userId="S::michelle.maeda@doh.hawaii.gov::8cbc1964-5243-4ce0-af2f-b208d0e9919c" providerId="AD" clId="Web-{21CB6E31-C788-0B19-B40E-5F60A6E00C42}" dt="2023-01-28T00:30:26.683" v="1"/>
        <pc:sldMkLst>
          <pc:docMk/>
          <pc:sldMk cId="774974894" sldId="261"/>
        </pc:sldMkLst>
      </pc:sldChg>
      <pc:sldChg chg="del">
        <pc:chgData name="Maeda, Michelle J" userId="S::michelle.maeda@doh.hawaii.gov::8cbc1964-5243-4ce0-af2f-b208d0e9919c" providerId="AD" clId="Web-{21CB6E31-C788-0B19-B40E-5F60A6E00C42}" dt="2023-01-28T00:30:29.058" v="3"/>
        <pc:sldMkLst>
          <pc:docMk/>
          <pc:sldMk cId="991001911" sldId="263"/>
        </pc:sldMkLst>
      </pc:sldChg>
      <pc:sldChg chg="del">
        <pc:chgData name="Maeda, Michelle J" userId="S::michelle.maeda@doh.hawaii.gov::8cbc1964-5243-4ce0-af2f-b208d0e9919c" providerId="AD" clId="Web-{21CB6E31-C788-0B19-B40E-5F60A6E00C42}" dt="2023-01-28T00:30:25.089" v="0"/>
        <pc:sldMkLst>
          <pc:docMk/>
          <pc:sldMk cId="545828932" sldId="264"/>
        </pc:sldMkLst>
      </pc:sldChg>
      <pc:sldChg chg="del">
        <pc:chgData name="Maeda, Michelle J" userId="S::michelle.maeda@doh.hawaii.gov::8cbc1964-5243-4ce0-af2f-b208d0e9919c" providerId="AD" clId="Web-{21CB6E31-C788-0B19-B40E-5F60A6E00C42}" dt="2023-01-28T00:30:31.183" v="4"/>
        <pc:sldMkLst>
          <pc:docMk/>
          <pc:sldMk cId="641887373" sldId="266"/>
        </pc:sldMkLst>
      </pc:sldChg>
    </pc:docChg>
  </pc:docChgLst>
  <pc:docChgLst>
    <pc:chgData name="Maeda, Michelle J" userId="8cbc1964-5243-4ce0-af2f-b208d0e9919c" providerId="ADAL" clId="{47FA813D-417A-4BC3-903C-697F459DF785}"/>
    <pc:docChg chg="custSel addSld delSld modSld">
      <pc:chgData name="Maeda, Michelle J" userId="8cbc1964-5243-4ce0-af2f-b208d0e9919c" providerId="ADAL" clId="{47FA813D-417A-4BC3-903C-697F459DF785}" dt="2023-02-02T20:15:26.027" v="10" actId="2696"/>
      <pc:docMkLst>
        <pc:docMk/>
      </pc:docMkLst>
      <pc:sldChg chg="modSp mod">
        <pc:chgData name="Maeda, Michelle J" userId="8cbc1964-5243-4ce0-af2f-b208d0e9919c" providerId="ADAL" clId="{47FA813D-417A-4BC3-903C-697F459DF785}" dt="2023-01-30T18:50:33.808" v="4" actId="255"/>
        <pc:sldMkLst>
          <pc:docMk/>
          <pc:sldMk cId="3771607773" sldId="257"/>
        </pc:sldMkLst>
        <pc:spChg chg="mod">
          <ac:chgData name="Maeda, Michelle J" userId="8cbc1964-5243-4ce0-af2f-b208d0e9919c" providerId="ADAL" clId="{47FA813D-417A-4BC3-903C-697F459DF785}" dt="2023-01-30T18:50:33.808" v="4" actId="255"/>
          <ac:spMkLst>
            <pc:docMk/>
            <pc:sldMk cId="3771607773" sldId="257"/>
            <ac:spMk id="3" creationId="{577F8A57-FF45-6A8A-C3A9-1F140E0305A1}"/>
          </ac:spMkLst>
        </pc:spChg>
      </pc:sldChg>
      <pc:sldChg chg="addSp delSp modSp del mod">
        <pc:chgData name="Maeda, Michelle J" userId="8cbc1964-5243-4ce0-af2f-b208d0e9919c" providerId="ADAL" clId="{47FA813D-417A-4BC3-903C-697F459DF785}" dt="2023-02-02T20:15:26.027" v="10" actId="2696"/>
        <pc:sldMkLst>
          <pc:docMk/>
          <pc:sldMk cId="1089348361" sldId="270"/>
        </pc:sldMkLst>
        <pc:spChg chg="del">
          <ac:chgData name="Maeda, Michelle J" userId="8cbc1964-5243-4ce0-af2f-b208d0e9919c" providerId="ADAL" clId="{47FA813D-417A-4BC3-903C-697F459DF785}" dt="2023-01-30T21:05:51.215" v="9" actId="26606"/>
          <ac:spMkLst>
            <pc:docMk/>
            <pc:sldMk cId="1089348361" sldId="270"/>
            <ac:spMk id="17" creationId="{027FB951-A422-4463-8A01-05812E59CC9E}"/>
          </ac:spMkLst>
        </pc:spChg>
        <pc:spChg chg="add">
          <ac:chgData name="Maeda, Michelle J" userId="8cbc1964-5243-4ce0-af2f-b208d0e9919c" providerId="ADAL" clId="{47FA813D-417A-4BC3-903C-697F459DF785}" dt="2023-01-30T21:05:51.215" v="9" actId="26606"/>
          <ac:spMkLst>
            <pc:docMk/>
            <pc:sldMk cId="1089348361" sldId="270"/>
            <ac:spMk id="31" creationId="{084966D2-3C9B-4F47-8231-1DEC33D3BDFE}"/>
          </ac:spMkLst>
        </pc:spChg>
        <pc:grpChg chg="del">
          <ac:chgData name="Maeda, Michelle J" userId="8cbc1964-5243-4ce0-af2f-b208d0e9919c" providerId="ADAL" clId="{47FA813D-417A-4BC3-903C-697F459DF785}" dt="2023-01-30T21:05:51.215" v="9" actId="26606"/>
          <ac:grpSpMkLst>
            <pc:docMk/>
            <pc:sldMk cId="1089348361" sldId="270"/>
            <ac:grpSpMk id="18" creationId="{767D40C4-2A44-4792-AB9D-E769202A2750}"/>
          </ac:grpSpMkLst>
        </pc:grpChg>
        <pc:grpChg chg="add">
          <ac:chgData name="Maeda, Michelle J" userId="8cbc1964-5243-4ce0-af2f-b208d0e9919c" providerId="ADAL" clId="{47FA813D-417A-4BC3-903C-697F459DF785}" dt="2023-01-30T21:05:51.215" v="9" actId="26606"/>
          <ac:grpSpMkLst>
            <pc:docMk/>
            <pc:sldMk cId="1089348361" sldId="270"/>
            <ac:grpSpMk id="23" creationId="{DD65B30C-427F-449E-B039-E288E85D8AFA}"/>
          </ac:grpSpMkLst>
        </pc:grpChg>
        <pc:picChg chg="add mod">
          <ac:chgData name="Maeda, Michelle J" userId="8cbc1964-5243-4ce0-af2f-b208d0e9919c" providerId="ADAL" clId="{47FA813D-417A-4BC3-903C-697F459DF785}" dt="2023-01-30T21:05:51.215" v="9" actId="26606"/>
          <ac:picMkLst>
            <pc:docMk/>
            <pc:sldMk cId="1089348361" sldId="270"/>
            <ac:picMk id="3" creationId="{8C519FED-AA0D-B8AB-F6FE-72EBD9E3BF66}"/>
          </ac:picMkLst>
        </pc:picChg>
        <pc:picChg chg="del">
          <ac:chgData name="Maeda, Michelle J" userId="8cbc1964-5243-4ce0-af2f-b208d0e9919c" providerId="ADAL" clId="{47FA813D-417A-4BC3-903C-697F459DF785}" dt="2023-01-30T21:05:22.876" v="5" actId="478"/>
          <ac:picMkLst>
            <pc:docMk/>
            <pc:sldMk cId="1089348361" sldId="270"/>
            <ac:picMk id="4" creationId="{CB918423-3707-3FF9-6B21-AD146B31D2F8}"/>
          </ac:picMkLst>
        </pc:picChg>
      </pc:sldChg>
      <pc:sldChg chg="new del">
        <pc:chgData name="Maeda, Michelle J" userId="8cbc1964-5243-4ce0-af2f-b208d0e9919c" providerId="ADAL" clId="{47FA813D-417A-4BC3-903C-697F459DF785}" dt="2023-01-30T18:47:07.819" v="1" actId="2696"/>
        <pc:sldMkLst>
          <pc:docMk/>
          <pc:sldMk cId="2841139216" sldId="271"/>
        </pc:sldMkLst>
      </pc:sldChg>
    </pc:docChg>
  </pc:docChgLst>
  <pc:docChgLst>
    <pc:chgData name="Maeda, Michelle J" userId="S::michelle.maeda@doh.hawaii.gov::8cbc1964-5243-4ce0-af2f-b208d0e9919c" providerId="AD" clId="Web-{0669862E-3991-0BB9-B569-1DE2EA7A07E2}"/>
    <pc:docChg chg="modSld">
      <pc:chgData name="Maeda, Michelle J" userId="S::michelle.maeda@doh.hawaii.gov::8cbc1964-5243-4ce0-af2f-b208d0e9919c" providerId="AD" clId="Web-{0669862E-3991-0BB9-B569-1DE2EA7A07E2}" dt="2023-01-29T00:55:50.645" v="1" actId="20577"/>
      <pc:docMkLst>
        <pc:docMk/>
      </pc:docMkLst>
      <pc:sldChg chg="modSp">
        <pc:chgData name="Maeda, Michelle J" userId="S::michelle.maeda@doh.hawaii.gov::8cbc1964-5243-4ce0-af2f-b208d0e9919c" providerId="AD" clId="Web-{0669862E-3991-0BB9-B569-1DE2EA7A07E2}" dt="2023-01-29T00:55:50.645" v="1" actId="20577"/>
        <pc:sldMkLst>
          <pc:docMk/>
          <pc:sldMk cId="3771607773" sldId="257"/>
        </pc:sldMkLst>
        <pc:spChg chg="mod">
          <ac:chgData name="Maeda, Michelle J" userId="S::michelle.maeda@doh.hawaii.gov::8cbc1964-5243-4ce0-af2f-b208d0e9919c" providerId="AD" clId="Web-{0669862E-3991-0BB9-B569-1DE2EA7A07E2}" dt="2023-01-29T00:55:50.645" v="1" actId="20577"/>
          <ac:spMkLst>
            <pc:docMk/>
            <pc:sldMk cId="3771607773" sldId="257"/>
            <ac:spMk id="3" creationId="{577F8A57-FF45-6A8A-C3A9-1F140E0305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1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8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82324-EC2B-43CF-A970-92A57F2B8189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CD9A1E-C2A0-4E86-AC9F-4A49764A9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p.edu/centers-programs/transition-adulthood-services/health-resources" TargetMode="External"/><Relationship Id="rId2" Type="http://schemas.openxmlformats.org/officeDocument/2006/relationships/hyperlink" Target="http://www.gottransi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enlinkhawaii.org/transition-to-adult-healthcare" TargetMode="External"/><Relationship Id="rId4" Type="http://schemas.openxmlformats.org/officeDocument/2006/relationships/hyperlink" Target="https://oregonisp.org/1pp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B8C1-029A-16ED-524B-C22388C8B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to Adult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C3C90-6EA4-A8F5-7E11-8D7A7A453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Michelle Maeda, MS, RD</a:t>
            </a:r>
          </a:p>
          <a:p>
            <a:r>
              <a:rPr lang="en-US" dirty="0"/>
              <a:t>Children with Special Health Needs Program</a:t>
            </a:r>
          </a:p>
        </p:txBody>
      </p:sp>
    </p:spTree>
    <p:extLst>
      <p:ext uri="{BB962C8B-B14F-4D97-AF65-F5344CB8AC3E}">
        <p14:creationId xmlns:p14="http://schemas.microsoft.com/office/powerpoint/2010/main" val="47257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9D3EA-590C-B70A-95C0-C6E878A7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1" y="685800"/>
            <a:ext cx="7648573" cy="1752599"/>
          </a:xfrm>
        </p:spPr>
        <p:txBody>
          <a:bodyPr>
            <a:normAutofit/>
          </a:bodyPr>
          <a:lstStyle/>
          <a:p>
            <a:r>
              <a:rPr lang="en-US" dirty="0"/>
              <a:t>Pediatric 				Adult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8A57-FF45-6A8A-C3A9-1F140E03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451" y="2666999"/>
            <a:ext cx="7648572" cy="3124201"/>
          </a:xfrm>
        </p:spPr>
        <p:txBody>
          <a:bodyPr numCol="2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Pediatrician/Family practice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Family Centered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Longer visits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Central Pediatric Hospital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Few Pediatric Specialists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Most affiliated with Peds Hosp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Centralized Electronic Medical Record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/>
          </a:p>
          <a:p>
            <a:pPr lvl="1">
              <a:lnSpc>
                <a:spcPct val="90000"/>
              </a:lnSpc>
            </a:pPr>
            <a:r>
              <a:rPr lang="en-US" sz="1300" dirty="0"/>
              <a:t>Internal Medicine/Family Practice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Patient Centered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Shorter visits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Many Adult Hospitals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Straub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Queens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Pali Momi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Kuakini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Many Adult Specialists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May or May not be affiliated with all above hospitals	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Multiple Electronic Medical Records		</a:t>
            </a:r>
            <a:r>
              <a:rPr lang="en-US" sz="11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7160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77C61274-A33C-8BEC-168D-10AB13535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7" y="558915"/>
            <a:ext cx="7897601" cy="56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7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532A-6309-9B8A-124B-742C5C3D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versus Adult Specialists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5363-163F-41C0-7CDE-EA56B62C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Hypoplastic Left Heart Syndrome</a:t>
            </a:r>
          </a:p>
          <a:p>
            <a:r>
              <a:rPr lang="en-US" dirty="0" err="1"/>
              <a:t>Tetrology</a:t>
            </a:r>
            <a:r>
              <a:rPr lang="en-US" dirty="0"/>
              <a:t> of Fallot</a:t>
            </a:r>
          </a:p>
          <a:p>
            <a:r>
              <a:rPr lang="en-US" dirty="0"/>
              <a:t>Dextrocardia</a:t>
            </a:r>
          </a:p>
          <a:p>
            <a:r>
              <a:rPr lang="en-US" dirty="0"/>
              <a:t>Double inlet L ventricle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Coronary Artery Disease</a:t>
            </a:r>
          </a:p>
          <a:p>
            <a:r>
              <a:rPr lang="en-US" dirty="0"/>
              <a:t>Heart Attacks</a:t>
            </a:r>
          </a:p>
          <a:p>
            <a:r>
              <a:rPr lang="en-US" dirty="0"/>
              <a:t>Atrial fibrillation</a:t>
            </a:r>
          </a:p>
          <a:p>
            <a:r>
              <a:rPr lang="en-US" dirty="0"/>
              <a:t>Congestive Heart Failure</a:t>
            </a:r>
          </a:p>
        </p:txBody>
      </p:sp>
    </p:spTree>
    <p:extLst>
      <p:ext uri="{BB962C8B-B14F-4D97-AF65-F5344CB8AC3E}">
        <p14:creationId xmlns:p14="http://schemas.microsoft.com/office/powerpoint/2010/main" val="93625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4F6FB2-86A7-4ECB-AA45-CF9E76100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49099"/>
              </p:ext>
            </p:extLst>
          </p:nvPr>
        </p:nvGraphicFramePr>
        <p:xfrm>
          <a:off x="4002088" y="719138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568" progId="Acrobat.Document.DC">
                  <p:embed/>
                </p:oleObj>
              </mc:Choice>
              <mc:Fallback>
                <p:oleObj name="Acrobat Document" r:id="rId2" imgW="5829257" imgH="7543568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A4F6FB2-86A7-4ECB-AA45-CF9E76100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2088" y="719138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55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32CFDD-ED62-E2DB-0F83-77F29CBDB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85769"/>
              </p:ext>
            </p:extLst>
          </p:nvPr>
        </p:nvGraphicFramePr>
        <p:xfrm>
          <a:off x="2324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40" imgH="5829184" progId="Acrobat.Document.DC">
                  <p:embed/>
                </p:oleObj>
              </mc:Choice>
              <mc:Fallback>
                <p:oleObj name="Acrobat Document" r:id="rId2" imgW="7543540" imgH="5829184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232CFDD-ED62-E2DB-0F83-77F29CBDB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4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31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36DF96F-DAC4-0593-1A92-39F19692E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93047"/>
              </p:ext>
            </p:extLst>
          </p:nvPr>
        </p:nvGraphicFramePr>
        <p:xfrm>
          <a:off x="4002088" y="719138"/>
          <a:ext cx="41862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568" progId="Acrobat.Document.DC">
                  <p:embed/>
                </p:oleObj>
              </mc:Choice>
              <mc:Fallback>
                <p:oleObj name="Acrobat Document" r:id="rId2" imgW="5829257" imgH="7543568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36DF96F-DAC4-0593-1A92-39F19692E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2088" y="719138"/>
                        <a:ext cx="41862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58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B0A4-A617-DA60-E549-363DB36C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629B-4136-085F-FF91-57C47744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Got Transition. </a:t>
            </a:r>
            <a:r>
              <a:rPr lang="en-US" dirty="0">
                <a:hlinkClick r:id="rId2"/>
              </a:rPr>
              <a:t>www.gottransition.org</a:t>
            </a:r>
            <a:r>
              <a:rPr lang="en-US" dirty="0"/>
              <a:t>  copyright 2014-2023</a:t>
            </a:r>
          </a:p>
          <a:p>
            <a:r>
              <a:rPr lang="en-US" dirty="0"/>
              <a:t>Children’s Hospital of Philadelphia. Transition to Adulthood Services Resources.  </a:t>
            </a:r>
            <a:r>
              <a:rPr lang="en-US" dirty="0">
                <a:hlinkClick r:id="rId3"/>
              </a:rPr>
              <a:t>https://www.chop.edu/centers-programs/transition-adulthood-services/health-resources</a:t>
            </a:r>
            <a:endParaRPr lang="en-US" dirty="0"/>
          </a:p>
          <a:p>
            <a:r>
              <a:rPr lang="en-US" dirty="0"/>
              <a:t>Oregon ISP. One Page Profiles. </a:t>
            </a:r>
            <a:r>
              <a:rPr lang="en-US" dirty="0">
                <a:hlinkClick r:id="rId4"/>
              </a:rPr>
              <a:t>https://oregonisp.org/1ppa/</a:t>
            </a:r>
            <a:endParaRPr lang="en-US" dirty="0"/>
          </a:p>
          <a:p>
            <a:r>
              <a:rPr lang="en-US" dirty="0"/>
              <a:t>Teen Link Hawaii. Transition to adult health. </a:t>
            </a:r>
            <a:r>
              <a:rPr lang="en-US" dirty="0">
                <a:hlinkClick r:id="rId5"/>
              </a:rPr>
              <a:t>https://www.teenlinkhawaii.org/transition-to-adult-healthcare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69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1429</TotalTime>
  <Words>180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Corbel</vt:lpstr>
      <vt:lpstr>Parallax</vt:lpstr>
      <vt:lpstr>Acrobat Document</vt:lpstr>
      <vt:lpstr>Transition to Adult Health</vt:lpstr>
      <vt:lpstr>Pediatric     Adult</vt:lpstr>
      <vt:lpstr>PowerPoint Presentation</vt:lpstr>
      <vt:lpstr>Pediatric versus Adult Specialists</vt:lpstr>
      <vt:lpstr>PowerPoint Presentation</vt:lpstr>
      <vt:lpstr>PowerPoint Presentation</vt:lpstr>
      <vt:lpstr>PowerPoint Presentation</vt:lpstr>
      <vt:lpstr>References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Adult Health</dc:title>
  <dc:creator>Maeda, Michelle J</dc:creator>
  <cp:lastModifiedBy>Maeda, Michelle J</cp:lastModifiedBy>
  <cp:revision>14</cp:revision>
  <dcterms:created xsi:type="dcterms:W3CDTF">2023-01-10T23:01:47Z</dcterms:created>
  <dcterms:modified xsi:type="dcterms:W3CDTF">2023-02-02T20:15:35Z</dcterms:modified>
</cp:coreProperties>
</file>